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3.jpg" ContentType="image/jpeg"/>
  <Override PartName="/ppt/media/image20.jpg" ContentType="image/jpeg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6" r:id="rId2"/>
    <p:sldId id="257" r:id="rId3"/>
    <p:sldId id="258" r:id="rId4"/>
    <p:sldId id="268" r:id="rId5"/>
    <p:sldId id="271" r:id="rId6"/>
    <p:sldId id="262" r:id="rId7"/>
    <p:sldId id="263" r:id="rId8"/>
    <p:sldId id="272" r:id="rId9"/>
    <p:sldId id="273" r:id="rId10"/>
    <p:sldId id="259" r:id="rId11"/>
    <p:sldId id="260" r:id="rId12"/>
    <p:sldId id="261" r:id="rId13"/>
    <p:sldId id="269" r:id="rId14"/>
    <p:sldId id="270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AF79C-E2BE-42B0-9111-03A4F22B3A0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02187A7-5405-4292-B511-80A98E3717F3}">
      <dgm:prSet phldrT="[Text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vi-VN" sz="3200" dirty="0">
              <a:solidFill>
                <a:schemeClr val="tx1"/>
              </a:solidFill>
              <a:latin typeface="+mj-lt"/>
            </a:rPr>
            <a:t>Sơ lược</a:t>
          </a:r>
        </a:p>
      </dgm:t>
    </dgm:pt>
    <dgm:pt modelId="{A171645F-42D5-4C10-A751-74FAD6867CD4}" type="parTrans" cxnId="{A5CBF419-BED5-4CD1-9739-A13CF790C5D3}">
      <dgm:prSet/>
      <dgm:spPr/>
      <dgm:t>
        <a:bodyPr/>
        <a:lstStyle/>
        <a:p>
          <a:endParaRPr lang="vi-VN"/>
        </a:p>
      </dgm:t>
    </dgm:pt>
    <dgm:pt modelId="{359CFB34-16C7-44E7-BA2D-512E885D9B07}" type="sibTrans" cxnId="{A5CBF419-BED5-4CD1-9739-A13CF790C5D3}">
      <dgm:prSet/>
      <dgm:spPr/>
      <dgm:t>
        <a:bodyPr/>
        <a:lstStyle/>
        <a:p>
          <a:endParaRPr lang="vi-VN"/>
        </a:p>
      </dgm:t>
    </dgm:pt>
    <dgm:pt modelId="{612A8146-DE88-429A-9C98-6374774AA3C4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vi-VN" sz="3200" dirty="0">
              <a:solidFill>
                <a:schemeClr val="tx1"/>
              </a:solidFill>
              <a:latin typeface="+mj-lt"/>
            </a:rPr>
            <a:t>Thông số đâu vào / đầu ra</a:t>
          </a:r>
        </a:p>
      </dgm:t>
    </dgm:pt>
    <dgm:pt modelId="{4F52B723-2D95-4154-AE05-7350B0C160C1}" type="parTrans" cxnId="{2859FC48-21E9-4881-82D9-5D20183AF187}">
      <dgm:prSet/>
      <dgm:spPr/>
      <dgm:t>
        <a:bodyPr/>
        <a:lstStyle/>
        <a:p>
          <a:endParaRPr lang="vi-VN"/>
        </a:p>
      </dgm:t>
    </dgm:pt>
    <dgm:pt modelId="{C66F167B-25DF-4221-9292-9A2D48934C0C}" type="sibTrans" cxnId="{2859FC48-21E9-4881-82D9-5D20183AF187}">
      <dgm:prSet/>
      <dgm:spPr/>
      <dgm:t>
        <a:bodyPr/>
        <a:lstStyle/>
        <a:p>
          <a:endParaRPr lang="vi-VN"/>
        </a:p>
      </dgm:t>
    </dgm:pt>
    <dgm:pt modelId="{5E703361-4631-4B9A-B089-142A5317D9B3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vi-VN" sz="3200" dirty="0">
              <a:solidFill>
                <a:schemeClr val="tx1"/>
              </a:solidFill>
              <a:latin typeface="+mj-lt"/>
            </a:rPr>
            <a:t>Giao diện ban đầu</a:t>
          </a:r>
        </a:p>
      </dgm:t>
    </dgm:pt>
    <dgm:pt modelId="{25FAA9E4-040E-49C3-8FE9-77D0800DF824}" type="parTrans" cxnId="{11E4F08D-7DED-445E-8E1E-4EA75A55388E}">
      <dgm:prSet/>
      <dgm:spPr/>
      <dgm:t>
        <a:bodyPr/>
        <a:lstStyle/>
        <a:p>
          <a:endParaRPr lang="vi-VN"/>
        </a:p>
      </dgm:t>
    </dgm:pt>
    <dgm:pt modelId="{0094C454-2834-425A-B712-D8515BC99D1B}" type="sibTrans" cxnId="{11E4F08D-7DED-445E-8E1E-4EA75A55388E}">
      <dgm:prSet/>
      <dgm:spPr/>
      <dgm:t>
        <a:bodyPr/>
        <a:lstStyle/>
        <a:p>
          <a:endParaRPr lang="vi-VN"/>
        </a:p>
      </dgm:t>
    </dgm:pt>
    <dgm:pt modelId="{642A1B98-A49A-4E62-8953-722198EB51A1}">
      <dgm:prSet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vi-VN" sz="3200" dirty="0">
              <a:solidFill>
                <a:schemeClr val="tx1"/>
              </a:solidFill>
              <a:latin typeface="+mj-lt"/>
            </a:rPr>
            <a:t>Lý thuyết </a:t>
          </a:r>
        </a:p>
      </dgm:t>
    </dgm:pt>
    <dgm:pt modelId="{F613AF5C-E1C5-46D6-86FC-C7CDB11E2B57}" type="parTrans" cxnId="{FCA05DF2-4EB8-4D5B-A554-893A736C689C}">
      <dgm:prSet/>
      <dgm:spPr/>
      <dgm:t>
        <a:bodyPr/>
        <a:lstStyle/>
        <a:p>
          <a:endParaRPr lang="vi-VN"/>
        </a:p>
      </dgm:t>
    </dgm:pt>
    <dgm:pt modelId="{CE579D00-F835-4898-B93D-ED3A695E6884}" type="sibTrans" cxnId="{FCA05DF2-4EB8-4D5B-A554-893A736C689C}">
      <dgm:prSet/>
      <dgm:spPr/>
      <dgm:t>
        <a:bodyPr/>
        <a:lstStyle/>
        <a:p>
          <a:endParaRPr lang="vi-VN"/>
        </a:p>
      </dgm:t>
    </dgm:pt>
    <dgm:pt modelId="{C5355684-DCE4-4E34-86BF-BA5DA7779B50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vi-VN" dirty="0">
              <a:solidFill>
                <a:schemeClr val="tx1"/>
              </a:solidFill>
              <a:latin typeface="+mj-lt"/>
            </a:rPr>
            <a:t>Thuật toán</a:t>
          </a:r>
        </a:p>
      </dgm:t>
    </dgm:pt>
    <dgm:pt modelId="{9478FE6A-6E1B-4394-AB5F-D0AA1C8BEF46}" type="parTrans" cxnId="{2F4B2630-B738-4AE3-B941-23F853547528}">
      <dgm:prSet/>
      <dgm:spPr/>
      <dgm:t>
        <a:bodyPr/>
        <a:lstStyle/>
        <a:p>
          <a:endParaRPr lang="vi-VN"/>
        </a:p>
      </dgm:t>
    </dgm:pt>
    <dgm:pt modelId="{73215A54-7B9F-40BC-9B02-E967BC70A30F}" type="sibTrans" cxnId="{2F4B2630-B738-4AE3-B941-23F853547528}">
      <dgm:prSet/>
      <dgm:spPr/>
      <dgm:t>
        <a:bodyPr/>
        <a:lstStyle/>
        <a:p>
          <a:endParaRPr lang="vi-VN"/>
        </a:p>
      </dgm:t>
    </dgm:pt>
    <dgm:pt modelId="{340BDAFB-AE3F-4E50-8D74-82A4851ABD76}" type="pres">
      <dgm:prSet presAssocID="{762AF79C-E2BE-42B0-9111-03A4F22B3A0C}" presName="Name0" presStyleCnt="0">
        <dgm:presLayoutVars>
          <dgm:chMax val="7"/>
          <dgm:chPref val="7"/>
          <dgm:dir/>
        </dgm:presLayoutVars>
      </dgm:prSet>
      <dgm:spPr/>
    </dgm:pt>
    <dgm:pt modelId="{41B85051-7D2E-4683-9196-7FD2225957F3}" type="pres">
      <dgm:prSet presAssocID="{762AF79C-E2BE-42B0-9111-03A4F22B3A0C}" presName="Name1" presStyleCnt="0"/>
      <dgm:spPr/>
    </dgm:pt>
    <dgm:pt modelId="{50F0C359-4288-47EE-AACD-A9190FBBAD70}" type="pres">
      <dgm:prSet presAssocID="{762AF79C-E2BE-42B0-9111-03A4F22B3A0C}" presName="cycle" presStyleCnt="0"/>
      <dgm:spPr/>
    </dgm:pt>
    <dgm:pt modelId="{30D4DB18-B230-42DE-ADB0-857BC6FE446F}" type="pres">
      <dgm:prSet presAssocID="{762AF79C-E2BE-42B0-9111-03A4F22B3A0C}" presName="srcNode" presStyleLbl="node1" presStyleIdx="0" presStyleCnt="5"/>
      <dgm:spPr/>
    </dgm:pt>
    <dgm:pt modelId="{6134C9C9-CC09-49E6-9BE0-DDCC9B5CDB81}" type="pres">
      <dgm:prSet presAssocID="{762AF79C-E2BE-42B0-9111-03A4F22B3A0C}" presName="conn" presStyleLbl="parChTrans1D2" presStyleIdx="0" presStyleCnt="1"/>
      <dgm:spPr/>
    </dgm:pt>
    <dgm:pt modelId="{237214FE-8EA6-448D-BE2C-5C3DE8BAADB8}" type="pres">
      <dgm:prSet presAssocID="{762AF79C-E2BE-42B0-9111-03A4F22B3A0C}" presName="extraNode" presStyleLbl="node1" presStyleIdx="0" presStyleCnt="5"/>
      <dgm:spPr/>
    </dgm:pt>
    <dgm:pt modelId="{93240E04-76F3-4C98-8405-AA1B29D074E5}" type="pres">
      <dgm:prSet presAssocID="{762AF79C-E2BE-42B0-9111-03A4F22B3A0C}" presName="dstNode" presStyleLbl="node1" presStyleIdx="0" presStyleCnt="5"/>
      <dgm:spPr/>
    </dgm:pt>
    <dgm:pt modelId="{86936E8C-5C10-4212-8DD7-F2BDFBD989B3}" type="pres">
      <dgm:prSet presAssocID="{502187A7-5405-4292-B511-80A98E3717F3}" presName="text_1" presStyleLbl="node1" presStyleIdx="0" presStyleCnt="5">
        <dgm:presLayoutVars>
          <dgm:bulletEnabled val="1"/>
        </dgm:presLayoutVars>
      </dgm:prSet>
      <dgm:spPr/>
    </dgm:pt>
    <dgm:pt modelId="{09F3627D-8DA6-45EF-9F5E-F2826ABEBEA6}" type="pres">
      <dgm:prSet presAssocID="{502187A7-5405-4292-B511-80A98E3717F3}" presName="accent_1" presStyleCnt="0"/>
      <dgm:spPr/>
    </dgm:pt>
    <dgm:pt modelId="{92F70CC9-3739-4677-AECC-C3A4E8729F79}" type="pres">
      <dgm:prSet presAssocID="{502187A7-5405-4292-B511-80A98E3717F3}" presName="accentRepeatNode" presStyleLbl="solidFgAcc1" presStyleIdx="0" presStyleCnt="5"/>
      <dgm:spPr/>
    </dgm:pt>
    <dgm:pt modelId="{07553FFA-4EB9-4DDE-86CA-C921746E93D9}" type="pres">
      <dgm:prSet presAssocID="{642A1B98-A49A-4E62-8953-722198EB51A1}" presName="text_2" presStyleLbl="node1" presStyleIdx="1" presStyleCnt="5">
        <dgm:presLayoutVars>
          <dgm:bulletEnabled val="1"/>
        </dgm:presLayoutVars>
      </dgm:prSet>
      <dgm:spPr/>
    </dgm:pt>
    <dgm:pt modelId="{0ABD83CB-F485-4DB6-B8FB-517F7928CF80}" type="pres">
      <dgm:prSet presAssocID="{642A1B98-A49A-4E62-8953-722198EB51A1}" presName="accent_2" presStyleCnt="0"/>
      <dgm:spPr/>
    </dgm:pt>
    <dgm:pt modelId="{FA2B159D-3A67-44E2-9F96-2ECE0D3F003D}" type="pres">
      <dgm:prSet presAssocID="{642A1B98-A49A-4E62-8953-722198EB51A1}" presName="accentRepeatNode" presStyleLbl="solidFgAcc1" presStyleIdx="1" presStyleCnt="5"/>
      <dgm:spPr/>
    </dgm:pt>
    <dgm:pt modelId="{03C1F379-D04D-4E67-8F40-16785B57BE4B}" type="pres">
      <dgm:prSet presAssocID="{612A8146-DE88-429A-9C98-6374774AA3C4}" presName="text_3" presStyleLbl="node1" presStyleIdx="2" presStyleCnt="5">
        <dgm:presLayoutVars>
          <dgm:bulletEnabled val="1"/>
        </dgm:presLayoutVars>
      </dgm:prSet>
      <dgm:spPr/>
    </dgm:pt>
    <dgm:pt modelId="{6EC5C8DC-1B3E-4B7F-8E4E-F257AC47A733}" type="pres">
      <dgm:prSet presAssocID="{612A8146-DE88-429A-9C98-6374774AA3C4}" presName="accent_3" presStyleCnt="0"/>
      <dgm:spPr/>
    </dgm:pt>
    <dgm:pt modelId="{1783518B-0723-414E-99AB-88386712C941}" type="pres">
      <dgm:prSet presAssocID="{612A8146-DE88-429A-9C98-6374774AA3C4}" presName="accentRepeatNode" presStyleLbl="solidFgAcc1" presStyleIdx="2" presStyleCnt="5"/>
      <dgm:spPr/>
    </dgm:pt>
    <dgm:pt modelId="{7BF00F2F-2020-4D91-B044-60B3020F8BF3}" type="pres">
      <dgm:prSet presAssocID="{C5355684-DCE4-4E34-86BF-BA5DA7779B50}" presName="text_4" presStyleLbl="node1" presStyleIdx="3" presStyleCnt="5">
        <dgm:presLayoutVars>
          <dgm:bulletEnabled val="1"/>
        </dgm:presLayoutVars>
      </dgm:prSet>
      <dgm:spPr/>
    </dgm:pt>
    <dgm:pt modelId="{1E4B414C-0FBB-4998-AADA-8EDAF2D6923D}" type="pres">
      <dgm:prSet presAssocID="{C5355684-DCE4-4E34-86BF-BA5DA7779B50}" presName="accent_4" presStyleCnt="0"/>
      <dgm:spPr/>
    </dgm:pt>
    <dgm:pt modelId="{27D30968-8E7F-4229-80D9-7E7FC7A2CE7D}" type="pres">
      <dgm:prSet presAssocID="{C5355684-DCE4-4E34-86BF-BA5DA7779B50}" presName="accentRepeatNode" presStyleLbl="solidFgAcc1" presStyleIdx="3" presStyleCnt="5"/>
      <dgm:spPr/>
    </dgm:pt>
    <dgm:pt modelId="{5E9C7E92-E6F9-462D-AE96-BC43F51832C2}" type="pres">
      <dgm:prSet presAssocID="{5E703361-4631-4B9A-B089-142A5317D9B3}" presName="text_5" presStyleLbl="node1" presStyleIdx="4" presStyleCnt="5">
        <dgm:presLayoutVars>
          <dgm:bulletEnabled val="1"/>
        </dgm:presLayoutVars>
      </dgm:prSet>
      <dgm:spPr/>
    </dgm:pt>
    <dgm:pt modelId="{12105F1F-90F3-4CBB-873F-9D6CCE5BD62A}" type="pres">
      <dgm:prSet presAssocID="{5E703361-4631-4B9A-B089-142A5317D9B3}" presName="accent_5" presStyleCnt="0"/>
      <dgm:spPr/>
    </dgm:pt>
    <dgm:pt modelId="{A910C1C5-063D-4B8B-BF83-DF5316295311}" type="pres">
      <dgm:prSet presAssocID="{5E703361-4631-4B9A-B089-142A5317D9B3}" presName="accentRepeatNode" presStyleLbl="solidFgAcc1" presStyleIdx="4" presStyleCnt="5"/>
      <dgm:spPr/>
    </dgm:pt>
  </dgm:ptLst>
  <dgm:cxnLst>
    <dgm:cxn modelId="{A5CBF419-BED5-4CD1-9739-A13CF790C5D3}" srcId="{762AF79C-E2BE-42B0-9111-03A4F22B3A0C}" destId="{502187A7-5405-4292-B511-80A98E3717F3}" srcOrd="0" destOrd="0" parTransId="{A171645F-42D5-4C10-A751-74FAD6867CD4}" sibTransId="{359CFB34-16C7-44E7-BA2D-512E885D9B07}"/>
    <dgm:cxn modelId="{5C1C4721-9B5B-4B7E-AB59-C5827AEA55EB}" type="presOf" srcId="{642A1B98-A49A-4E62-8953-722198EB51A1}" destId="{07553FFA-4EB9-4DDE-86CA-C921746E93D9}" srcOrd="0" destOrd="0" presId="urn:microsoft.com/office/officeart/2008/layout/VerticalCurvedList"/>
    <dgm:cxn modelId="{2F4B2630-B738-4AE3-B941-23F853547528}" srcId="{762AF79C-E2BE-42B0-9111-03A4F22B3A0C}" destId="{C5355684-DCE4-4E34-86BF-BA5DA7779B50}" srcOrd="3" destOrd="0" parTransId="{9478FE6A-6E1B-4394-AB5F-D0AA1C8BEF46}" sibTransId="{73215A54-7B9F-40BC-9B02-E967BC70A30F}"/>
    <dgm:cxn modelId="{61578E44-547D-4AE8-ABF9-7263FFD491CA}" type="presOf" srcId="{C5355684-DCE4-4E34-86BF-BA5DA7779B50}" destId="{7BF00F2F-2020-4D91-B044-60B3020F8BF3}" srcOrd="0" destOrd="0" presId="urn:microsoft.com/office/officeart/2008/layout/VerticalCurvedList"/>
    <dgm:cxn modelId="{9BE1F368-DBC9-47BC-9A5D-8B291744C52A}" type="presOf" srcId="{612A8146-DE88-429A-9C98-6374774AA3C4}" destId="{03C1F379-D04D-4E67-8F40-16785B57BE4B}" srcOrd="0" destOrd="0" presId="urn:microsoft.com/office/officeart/2008/layout/VerticalCurvedList"/>
    <dgm:cxn modelId="{2859FC48-21E9-4881-82D9-5D20183AF187}" srcId="{762AF79C-E2BE-42B0-9111-03A4F22B3A0C}" destId="{612A8146-DE88-429A-9C98-6374774AA3C4}" srcOrd="2" destOrd="0" parTransId="{4F52B723-2D95-4154-AE05-7350B0C160C1}" sibTransId="{C66F167B-25DF-4221-9292-9A2D48934C0C}"/>
    <dgm:cxn modelId="{11E4F08D-7DED-445E-8E1E-4EA75A55388E}" srcId="{762AF79C-E2BE-42B0-9111-03A4F22B3A0C}" destId="{5E703361-4631-4B9A-B089-142A5317D9B3}" srcOrd="4" destOrd="0" parTransId="{25FAA9E4-040E-49C3-8FE9-77D0800DF824}" sibTransId="{0094C454-2834-425A-B712-D8515BC99D1B}"/>
    <dgm:cxn modelId="{B45DDBBC-5E52-48B0-B141-B2A25B582263}" type="presOf" srcId="{5E703361-4631-4B9A-B089-142A5317D9B3}" destId="{5E9C7E92-E6F9-462D-AE96-BC43F51832C2}" srcOrd="0" destOrd="0" presId="urn:microsoft.com/office/officeart/2008/layout/VerticalCurvedList"/>
    <dgm:cxn modelId="{BF04C8BF-C1B5-4569-A782-D79D47645794}" type="presOf" srcId="{502187A7-5405-4292-B511-80A98E3717F3}" destId="{86936E8C-5C10-4212-8DD7-F2BDFBD989B3}" srcOrd="0" destOrd="0" presId="urn:microsoft.com/office/officeart/2008/layout/VerticalCurvedList"/>
    <dgm:cxn modelId="{021695C8-6906-4657-B87E-3FEE8CE204C5}" type="presOf" srcId="{762AF79C-E2BE-42B0-9111-03A4F22B3A0C}" destId="{340BDAFB-AE3F-4E50-8D74-82A4851ABD76}" srcOrd="0" destOrd="0" presId="urn:microsoft.com/office/officeart/2008/layout/VerticalCurvedList"/>
    <dgm:cxn modelId="{FCA05DF2-4EB8-4D5B-A554-893A736C689C}" srcId="{762AF79C-E2BE-42B0-9111-03A4F22B3A0C}" destId="{642A1B98-A49A-4E62-8953-722198EB51A1}" srcOrd="1" destOrd="0" parTransId="{F613AF5C-E1C5-46D6-86FC-C7CDB11E2B57}" sibTransId="{CE579D00-F835-4898-B93D-ED3A695E6884}"/>
    <dgm:cxn modelId="{54F356F5-0D08-4B80-9900-65AE196DA7EF}" type="presOf" srcId="{359CFB34-16C7-44E7-BA2D-512E885D9B07}" destId="{6134C9C9-CC09-49E6-9BE0-DDCC9B5CDB81}" srcOrd="0" destOrd="0" presId="urn:microsoft.com/office/officeart/2008/layout/VerticalCurvedList"/>
    <dgm:cxn modelId="{09587649-9AA3-49EC-9027-8E564D593B84}" type="presParOf" srcId="{340BDAFB-AE3F-4E50-8D74-82A4851ABD76}" destId="{41B85051-7D2E-4683-9196-7FD2225957F3}" srcOrd="0" destOrd="0" presId="urn:microsoft.com/office/officeart/2008/layout/VerticalCurvedList"/>
    <dgm:cxn modelId="{C8232785-BF44-497F-8B8C-6350A5DD9409}" type="presParOf" srcId="{41B85051-7D2E-4683-9196-7FD2225957F3}" destId="{50F0C359-4288-47EE-AACD-A9190FBBAD70}" srcOrd="0" destOrd="0" presId="urn:microsoft.com/office/officeart/2008/layout/VerticalCurvedList"/>
    <dgm:cxn modelId="{3AD45BB1-7F37-498E-9012-52B6F73661CA}" type="presParOf" srcId="{50F0C359-4288-47EE-AACD-A9190FBBAD70}" destId="{30D4DB18-B230-42DE-ADB0-857BC6FE446F}" srcOrd="0" destOrd="0" presId="urn:microsoft.com/office/officeart/2008/layout/VerticalCurvedList"/>
    <dgm:cxn modelId="{A0E38742-7C95-4B88-ACFF-14F4CD5B6F39}" type="presParOf" srcId="{50F0C359-4288-47EE-AACD-A9190FBBAD70}" destId="{6134C9C9-CC09-49E6-9BE0-DDCC9B5CDB81}" srcOrd="1" destOrd="0" presId="urn:microsoft.com/office/officeart/2008/layout/VerticalCurvedList"/>
    <dgm:cxn modelId="{3A17BF2A-6D13-47AA-A461-28293EDE0354}" type="presParOf" srcId="{50F0C359-4288-47EE-AACD-A9190FBBAD70}" destId="{237214FE-8EA6-448D-BE2C-5C3DE8BAADB8}" srcOrd="2" destOrd="0" presId="urn:microsoft.com/office/officeart/2008/layout/VerticalCurvedList"/>
    <dgm:cxn modelId="{46BAE564-91E3-46A4-B3F7-FCC7812B7D99}" type="presParOf" srcId="{50F0C359-4288-47EE-AACD-A9190FBBAD70}" destId="{93240E04-76F3-4C98-8405-AA1B29D074E5}" srcOrd="3" destOrd="0" presId="urn:microsoft.com/office/officeart/2008/layout/VerticalCurvedList"/>
    <dgm:cxn modelId="{E6DDD38E-BA56-470E-AB32-2ECC1CC869C6}" type="presParOf" srcId="{41B85051-7D2E-4683-9196-7FD2225957F3}" destId="{86936E8C-5C10-4212-8DD7-F2BDFBD989B3}" srcOrd="1" destOrd="0" presId="urn:microsoft.com/office/officeart/2008/layout/VerticalCurvedList"/>
    <dgm:cxn modelId="{F90AC4F9-F048-4795-97D1-E20ADE927E82}" type="presParOf" srcId="{41B85051-7D2E-4683-9196-7FD2225957F3}" destId="{09F3627D-8DA6-45EF-9F5E-F2826ABEBEA6}" srcOrd="2" destOrd="0" presId="urn:microsoft.com/office/officeart/2008/layout/VerticalCurvedList"/>
    <dgm:cxn modelId="{224E5693-EDE4-4116-A72E-76436B4011BB}" type="presParOf" srcId="{09F3627D-8DA6-45EF-9F5E-F2826ABEBEA6}" destId="{92F70CC9-3739-4677-AECC-C3A4E8729F79}" srcOrd="0" destOrd="0" presId="urn:microsoft.com/office/officeart/2008/layout/VerticalCurvedList"/>
    <dgm:cxn modelId="{2FFAF343-4866-4801-B70D-CF8A6003A26E}" type="presParOf" srcId="{41B85051-7D2E-4683-9196-7FD2225957F3}" destId="{07553FFA-4EB9-4DDE-86CA-C921746E93D9}" srcOrd="3" destOrd="0" presId="urn:microsoft.com/office/officeart/2008/layout/VerticalCurvedList"/>
    <dgm:cxn modelId="{50444743-F62C-4656-96F2-E04A370B46B5}" type="presParOf" srcId="{41B85051-7D2E-4683-9196-7FD2225957F3}" destId="{0ABD83CB-F485-4DB6-B8FB-517F7928CF80}" srcOrd="4" destOrd="0" presId="urn:microsoft.com/office/officeart/2008/layout/VerticalCurvedList"/>
    <dgm:cxn modelId="{45882032-374B-4343-89CB-A454A568676B}" type="presParOf" srcId="{0ABD83CB-F485-4DB6-B8FB-517F7928CF80}" destId="{FA2B159D-3A67-44E2-9F96-2ECE0D3F003D}" srcOrd="0" destOrd="0" presId="urn:microsoft.com/office/officeart/2008/layout/VerticalCurvedList"/>
    <dgm:cxn modelId="{CFBFBD5A-F46D-4EDF-BE47-972F89462B8C}" type="presParOf" srcId="{41B85051-7D2E-4683-9196-7FD2225957F3}" destId="{03C1F379-D04D-4E67-8F40-16785B57BE4B}" srcOrd="5" destOrd="0" presId="urn:microsoft.com/office/officeart/2008/layout/VerticalCurvedList"/>
    <dgm:cxn modelId="{F3ED86C6-296A-4913-B052-1C99C6C24F6A}" type="presParOf" srcId="{41B85051-7D2E-4683-9196-7FD2225957F3}" destId="{6EC5C8DC-1B3E-4B7F-8E4E-F257AC47A733}" srcOrd="6" destOrd="0" presId="urn:microsoft.com/office/officeart/2008/layout/VerticalCurvedList"/>
    <dgm:cxn modelId="{7FEF8334-2F2A-4D09-BE46-422928C3E0CC}" type="presParOf" srcId="{6EC5C8DC-1B3E-4B7F-8E4E-F257AC47A733}" destId="{1783518B-0723-414E-99AB-88386712C941}" srcOrd="0" destOrd="0" presId="urn:microsoft.com/office/officeart/2008/layout/VerticalCurvedList"/>
    <dgm:cxn modelId="{6B81861D-7660-41D5-9BCD-C97AFC0A3D26}" type="presParOf" srcId="{41B85051-7D2E-4683-9196-7FD2225957F3}" destId="{7BF00F2F-2020-4D91-B044-60B3020F8BF3}" srcOrd="7" destOrd="0" presId="urn:microsoft.com/office/officeart/2008/layout/VerticalCurvedList"/>
    <dgm:cxn modelId="{A685DA55-D79D-40F0-A5AF-8667FD7C69FA}" type="presParOf" srcId="{41B85051-7D2E-4683-9196-7FD2225957F3}" destId="{1E4B414C-0FBB-4998-AADA-8EDAF2D6923D}" srcOrd="8" destOrd="0" presId="urn:microsoft.com/office/officeart/2008/layout/VerticalCurvedList"/>
    <dgm:cxn modelId="{D3F9DF19-0CAC-409E-B0B3-2FA62BAFE5CD}" type="presParOf" srcId="{1E4B414C-0FBB-4998-AADA-8EDAF2D6923D}" destId="{27D30968-8E7F-4229-80D9-7E7FC7A2CE7D}" srcOrd="0" destOrd="0" presId="urn:microsoft.com/office/officeart/2008/layout/VerticalCurvedList"/>
    <dgm:cxn modelId="{19AA5CE8-406F-4A5B-BFC4-559143147CA9}" type="presParOf" srcId="{41B85051-7D2E-4683-9196-7FD2225957F3}" destId="{5E9C7E92-E6F9-462D-AE96-BC43F51832C2}" srcOrd="9" destOrd="0" presId="urn:microsoft.com/office/officeart/2008/layout/VerticalCurvedList"/>
    <dgm:cxn modelId="{6C3FEA33-ECC4-41B3-B177-4C73B244B2E9}" type="presParOf" srcId="{41B85051-7D2E-4683-9196-7FD2225957F3}" destId="{12105F1F-90F3-4CBB-873F-9D6CCE5BD62A}" srcOrd="10" destOrd="0" presId="urn:microsoft.com/office/officeart/2008/layout/VerticalCurvedList"/>
    <dgm:cxn modelId="{5E8F8C5A-BDE3-4322-A3B5-917D5D97463A}" type="presParOf" srcId="{12105F1F-90F3-4CBB-873F-9D6CCE5BD62A}" destId="{A910C1C5-063D-4B8B-BF83-DF53162953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2A9D96-170A-40EE-A50D-5A874552FF4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379D10F-7C19-4023-AE7F-1974341028FE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vi-VN" dirty="0"/>
            <a:t>Các công nghệ xây dựng từ xưa đến nay từng ngày phát triển từ 2D sang 3D </a:t>
          </a:r>
        </a:p>
      </dgm:t>
    </dgm:pt>
    <dgm:pt modelId="{B430A281-27B4-49EA-9857-A85A717D6B31}" type="parTrans" cxnId="{0BAA40F6-17A4-4599-9134-C549C3ECDD39}">
      <dgm:prSet/>
      <dgm:spPr/>
      <dgm:t>
        <a:bodyPr/>
        <a:lstStyle/>
        <a:p>
          <a:endParaRPr lang="vi-VN"/>
        </a:p>
      </dgm:t>
    </dgm:pt>
    <dgm:pt modelId="{0AD1D563-A4BE-4A1C-831C-CC5CE9BEA8C9}" type="sibTrans" cxnId="{0BAA40F6-17A4-4599-9134-C549C3ECDD39}">
      <dgm:prSet/>
      <dgm:spPr/>
      <dgm:t>
        <a:bodyPr/>
        <a:lstStyle/>
        <a:p>
          <a:endParaRPr lang="vi-VN"/>
        </a:p>
      </dgm:t>
    </dgm:pt>
    <dgm:pt modelId="{54F00227-C038-47A3-90E9-A555D4752685}">
      <dgm:prSet phldrT="[Text]"/>
      <dgm:spPr>
        <a:solidFill>
          <a:srgbClr val="92D050"/>
        </a:solidFill>
      </dgm:spPr>
      <dgm:t>
        <a:bodyPr/>
        <a:lstStyle/>
        <a:p>
          <a:r>
            <a:rPr lang="vi-VN" dirty="0"/>
            <a:t>Có nhiều phần mền tính toán cấu kiện trong bê tông tuy nhiên còn nhiều hạn chế như : dùng nhiều phần mền kết hợp </a:t>
          </a:r>
        </a:p>
      </dgm:t>
    </dgm:pt>
    <dgm:pt modelId="{6026B156-45E6-46AE-A82D-BBA5CB805EAA}" type="parTrans" cxnId="{515D50A9-46DA-4CE7-A28A-047C522F19C6}">
      <dgm:prSet/>
      <dgm:spPr/>
      <dgm:t>
        <a:bodyPr/>
        <a:lstStyle/>
        <a:p>
          <a:endParaRPr lang="vi-VN"/>
        </a:p>
      </dgm:t>
    </dgm:pt>
    <dgm:pt modelId="{853855FA-4806-4B25-8D07-D3D4AF9A3C1F}" type="sibTrans" cxnId="{515D50A9-46DA-4CE7-A28A-047C522F19C6}">
      <dgm:prSet/>
      <dgm:spPr/>
      <dgm:t>
        <a:bodyPr/>
        <a:lstStyle/>
        <a:p>
          <a:endParaRPr lang="vi-VN"/>
        </a:p>
      </dgm:t>
    </dgm:pt>
    <dgm:pt modelId="{439C3F86-AF53-4A90-BC29-BBDCB17E996A}">
      <dgm:prSet phldrT="[Text]"/>
      <dgm:spPr>
        <a:solidFill>
          <a:srgbClr val="0070C0"/>
        </a:solidFill>
      </dgm:spPr>
      <dgm:t>
        <a:bodyPr/>
        <a:lstStyle/>
        <a:p>
          <a:r>
            <a:rPr lang="vi-VN" dirty="0"/>
            <a:t>Mặc dù trong Revit đã có thể  1 số công cụ tính toán thép trong dầm tuy nhiên còn  nhiều hạn chế . Và mất thời gian </a:t>
          </a:r>
        </a:p>
      </dgm:t>
    </dgm:pt>
    <dgm:pt modelId="{FD62D79B-58F2-43ED-A0A0-783B6FDE279B}" type="parTrans" cxnId="{B71F3FBD-01BF-479E-B137-F672A9EAB465}">
      <dgm:prSet/>
      <dgm:spPr/>
      <dgm:t>
        <a:bodyPr/>
        <a:lstStyle/>
        <a:p>
          <a:endParaRPr lang="vi-VN"/>
        </a:p>
      </dgm:t>
    </dgm:pt>
    <dgm:pt modelId="{4291BED4-0995-4939-B5B8-2CD942A82332}" type="sibTrans" cxnId="{B71F3FBD-01BF-479E-B137-F672A9EAB465}">
      <dgm:prSet/>
      <dgm:spPr/>
      <dgm:t>
        <a:bodyPr/>
        <a:lstStyle/>
        <a:p>
          <a:endParaRPr lang="vi-VN"/>
        </a:p>
      </dgm:t>
    </dgm:pt>
    <dgm:pt modelId="{85E21077-A983-40A1-9D2C-7B50F07DD901}" type="pres">
      <dgm:prSet presAssocID="{952A9D96-170A-40EE-A50D-5A874552FF49}" presName="Name0" presStyleCnt="0">
        <dgm:presLayoutVars>
          <dgm:dir/>
          <dgm:animLvl val="lvl"/>
          <dgm:resizeHandles val="exact"/>
        </dgm:presLayoutVars>
      </dgm:prSet>
      <dgm:spPr/>
    </dgm:pt>
    <dgm:pt modelId="{313B2C25-1E4B-4A4D-8210-EF712A816213}" type="pres">
      <dgm:prSet presAssocID="{A379D10F-7C19-4023-AE7F-1974341028FE}" presName="parTxOnly" presStyleLbl="node1" presStyleIdx="0" presStyleCnt="3" custLinFactY="-47858" custLinFactNeighborX="-13156" custLinFactNeighborY="-100000">
        <dgm:presLayoutVars>
          <dgm:chMax val="0"/>
          <dgm:chPref val="0"/>
          <dgm:bulletEnabled val="1"/>
        </dgm:presLayoutVars>
      </dgm:prSet>
      <dgm:spPr/>
    </dgm:pt>
    <dgm:pt modelId="{A7FCE851-C3F8-46A4-A943-C193F1106CA0}" type="pres">
      <dgm:prSet presAssocID="{0AD1D563-A4BE-4A1C-831C-CC5CE9BEA8C9}" presName="parTxOnlySpace" presStyleCnt="0"/>
      <dgm:spPr/>
    </dgm:pt>
    <dgm:pt modelId="{12613911-BD63-4A07-A879-362FEC08E3F6}" type="pres">
      <dgm:prSet presAssocID="{54F00227-C038-47A3-90E9-A555D4752685}" presName="parTxOnly" presStyleLbl="node1" presStyleIdx="1" presStyleCnt="3" custLinFactY="-47858" custLinFactNeighborX="-13156" custLinFactNeighborY="-100000">
        <dgm:presLayoutVars>
          <dgm:chMax val="0"/>
          <dgm:chPref val="0"/>
          <dgm:bulletEnabled val="1"/>
        </dgm:presLayoutVars>
      </dgm:prSet>
      <dgm:spPr/>
    </dgm:pt>
    <dgm:pt modelId="{A0AC6043-F381-4444-B042-D66633BB79D4}" type="pres">
      <dgm:prSet presAssocID="{853855FA-4806-4B25-8D07-D3D4AF9A3C1F}" presName="parTxOnlySpace" presStyleCnt="0"/>
      <dgm:spPr/>
    </dgm:pt>
    <dgm:pt modelId="{83A8CD99-3BD4-45C7-91F9-9E1D68E8AB4E}" type="pres">
      <dgm:prSet presAssocID="{439C3F86-AF53-4A90-BC29-BBDCB17E996A}" presName="parTxOnly" presStyleLbl="node1" presStyleIdx="2" presStyleCnt="3" custLinFactY="-47858" custLinFactNeighborX="-13156" custLinFactNeighborY="-100000">
        <dgm:presLayoutVars>
          <dgm:chMax val="0"/>
          <dgm:chPref val="0"/>
          <dgm:bulletEnabled val="1"/>
        </dgm:presLayoutVars>
      </dgm:prSet>
      <dgm:spPr/>
    </dgm:pt>
  </dgm:ptLst>
  <dgm:cxnLst>
    <dgm:cxn modelId="{29727915-3AB4-4BA2-9C6F-D473B0DB9773}" type="presOf" srcId="{952A9D96-170A-40EE-A50D-5A874552FF49}" destId="{85E21077-A983-40A1-9D2C-7B50F07DD901}" srcOrd="0" destOrd="0" presId="urn:microsoft.com/office/officeart/2005/8/layout/chevron1"/>
    <dgm:cxn modelId="{D9B0B658-3287-4411-BECC-B145DC2F6ECB}" type="presOf" srcId="{A379D10F-7C19-4023-AE7F-1974341028FE}" destId="{313B2C25-1E4B-4A4D-8210-EF712A816213}" srcOrd="0" destOrd="0" presId="urn:microsoft.com/office/officeart/2005/8/layout/chevron1"/>
    <dgm:cxn modelId="{4E088991-FC63-4207-8284-6FE574DFE57D}" type="presOf" srcId="{54F00227-C038-47A3-90E9-A555D4752685}" destId="{12613911-BD63-4A07-A879-362FEC08E3F6}" srcOrd="0" destOrd="0" presId="urn:microsoft.com/office/officeart/2005/8/layout/chevron1"/>
    <dgm:cxn modelId="{515D50A9-46DA-4CE7-A28A-047C522F19C6}" srcId="{952A9D96-170A-40EE-A50D-5A874552FF49}" destId="{54F00227-C038-47A3-90E9-A555D4752685}" srcOrd="1" destOrd="0" parTransId="{6026B156-45E6-46AE-A82D-BBA5CB805EAA}" sibTransId="{853855FA-4806-4B25-8D07-D3D4AF9A3C1F}"/>
    <dgm:cxn modelId="{B71F3FBD-01BF-479E-B137-F672A9EAB465}" srcId="{952A9D96-170A-40EE-A50D-5A874552FF49}" destId="{439C3F86-AF53-4A90-BC29-BBDCB17E996A}" srcOrd="2" destOrd="0" parTransId="{FD62D79B-58F2-43ED-A0A0-783B6FDE279B}" sibTransId="{4291BED4-0995-4939-B5B8-2CD942A82332}"/>
    <dgm:cxn modelId="{59910FE5-AAAE-4FA5-B62F-683F46F51573}" type="presOf" srcId="{439C3F86-AF53-4A90-BC29-BBDCB17E996A}" destId="{83A8CD99-3BD4-45C7-91F9-9E1D68E8AB4E}" srcOrd="0" destOrd="0" presId="urn:microsoft.com/office/officeart/2005/8/layout/chevron1"/>
    <dgm:cxn modelId="{0BAA40F6-17A4-4599-9134-C549C3ECDD39}" srcId="{952A9D96-170A-40EE-A50D-5A874552FF49}" destId="{A379D10F-7C19-4023-AE7F-1974341028FE}" srcOrd="0" destOrd="0" parTransId="{B430A281-27B4-49EA-9857-A85A717D6B31}" sibTransId="{0AD1D563-A4BE-4A1C-831C-CC5CE9BEA8C9}"/>
    <dgm:cxn modelId="{3A869EE5-E583-4FC6-9982-DD758E84C994}" type="presParOf" srcId="{85E21077-A983-40A1-9D2C-7B50F07DD901}" destId="{313B2C25-1E4B-4A4D-8210-EF712A816213}" srcOrd="0" destOrd="0" presId="urn:microsoft.com/office/officeart/2005/8/layout/chevron1"/>
    <dgm:cxn modelId="{06EA9A2C-9C35-4CEC-B73E-20FEB4F8028C}" type="presParOf" srcId="{85E21077-A983-40A1-9D2C-7B50F07DD901}" destId="{A7FCE851-C3F8-46A4-A943-C193F1106CA0}" srcOrd="1" destOrd="0" presId="urn:microsoft.com/office/officeart/2005/8/layout/chevron1"/>
    <dgm:cxn modelId="{91A8BF62-F263-4EDC-A3AB-14245A5D45AB}" type="presParOf" srcId="{85E21077-A983-40A1-9D2C-7B50F07DD901}" destId="{12613911-BD63-4A07-A879-362FEC08E3F6}" srcOrd="2" destOrd="0" presId="urn:microsoft.com/office/officeart/2005/8/layout/chevron1"/>
    <dgm:cxn modelId="{40263FA8-C803-40C5-8D2C-25FEAECEE6EC}" type="presParOf" srcId="{85E21077-A983-40A1-9D2C-7B50F07DD901}" destId="{A0AC6043-F381-4444-B042-D66633BB79D4}" srcOrd="3" destOrd="0" presId="urn:microsoft.com/office/officeart/2005/8/layout/chevron1"/>
    <dgm:cxn modelId="{EDF75B47-52A9-47D9-805D-EDFB4D07F6DF}" type="presParOf" srcId="{85E21077-A983-40A1-9D2C-7B50F07DD901}" destId="{83A8CD99-3BD4-45C7-91F9-9E1D68E8AB4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4C9C9-CC09-49E6-9BE0-DDCC9B5CDB81}">
      <dsp:nvSpPr>
        <dsp:cNvPr id="0" name=""/>
        <dsp:cNvSpPr/>
      </dsp:nvSpPr>
      <dsp:spPr>
        <a:xfrm>
          <a:off x="-5749651" y="-880046"/>
          <a:ext cx="6845248" cy="6845248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36E8C-5C10-4212-8DD7-F2BDFBD989B3}">
      <dsp:nvSpPr>
        <dsp:cNvPr id="0" name=""/>
        <dsp:cNvSpPr/>
      </dsp:nvSpPr>
      <dsp:spPr>
        <a:xfrm>
          <a:off x="478899" y="317720"/>
          <a:ext cx="5563716" cy="63584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70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>
              <a:solidFill>
                <a:schemeClr val="tx1"/>
              </a:solidFill>
              <a:latin typeface="+mj-lt"/>
            </a:rPr>
            <a:t>Sơ lược</a:t>
          </a:r>
        </a:p>
      </dsp:txBody>
      <dsp:txXfrm>
        <a:off x="478899" y="317720"/>
        <a:ext cx="5563716" cy="635847"/>
      </dsp:txXfrm>
    </dsp:sp>
    <dsp:sp modelId="{92F70CC9-3739-4677-AECC-C3A4E8729F79}">
      <dsp:nvSpPr>
        <dsp:cNvPr id="0" name=""/>
        <dsp:cNvSpPr/>
      </dsp:nvSpPr>
      <dsp:spPr>
        <a:xfrm>
          <a:off x="81494" y="238239"/>
          <a:ext cx="794809" cy="794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53FFA-4EB9-4DDE-86CA-C921746E93D9}">
      <dsp:nvSpPr>
        <dsp:cNvPr id="0" name=""/>
        <dsp:cNvSpPr/>
      </dsp:nvSpPr>
      <dsp:spPr>
        <a:xfrm>
          <a:off x="934529" y="1271187"/>
          <a:ext cx="5108086" cy="63584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70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>
              <a:solidFill>
                <a:schemeClr val="tx1"/>
              </a:solidFill>
              <a:latin typeface="+mj-lt"/>
            </a:rPr>
            <a:t>Lý thuyết </a:t>
          </a:r>
        </a:p>
      </dsp:txBody>
      <dsp:txXfrm>
        <a:off x="934529" y="1271187"/>
        <a:ext cx="5108086" cy="635847"/>
      </dsp:txXfrm>
    </dsp:sp>
    <dsp:sp modelId="{FA2B159D-3A67-44E2-9F96-2ECE0D3F003D}">
      <dsp:nvSpPr>
        <dsp:cNvPr id="0" name=""/>
        <dsp:cNvSpPr/>
      </dsp:nvSpPr>
      <dsp:spPr>
        <a:xfrm>
          <a:off x="537124" y="1191706"/>
          <a:ext cx="794809" cy="794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1F379-D04D-4E67-8F40-16785B57BE4B}">
      <dsp:nvSpPr>
        <dsp:cNvPr id="0" name=""/>
        <dsp:cNvSpPr/>
      </dsp:nvSpPr>
      <dsp:spPr>
        <a:xfrm>
          <a:off x="1074370" y="2224653"/>
          <a:ext cx="4968244" cy="63584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70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>
              <a:solidFill>
                <a:schemeClr val="tx1"/>
              </a:solidFill>
              <a:latin typeface="+mj-lt"/>
            </a:rPr>
            <a:t>Thông số đâu vào / đầu ra</a:t>
          </a:r>
        </a:p>
      </dsp:txBody>
      <dsp:txXfrm>
        <a:off x="1074370" y="2224653"/>
        <a:ext cx="4968244" cy="635847"/>
      </dsp:txXfrm>
    </dsp:sp>
    <dsp:sp modelId="{1783518B-0723-414E-99AB-88386712C941}">
      <dsp:nvSpPr>
        <dsp:cNvPr id="0" name=""/>
        <dsp:cNvSpPr/>
      </dsp:nvSpPr>
      <dsp:spPr>
        <a:xfrm>
          <a:off x="676965" y="2145172"/>
          <a:ext cx="794809" cy="794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00F2F-2020-4D91-B044-60B3020F8BF3}">
      <dsp:nvSpPr>
        <dsp:cNvPr id="0" name=""/>
        <dsp:cNvSpPr/>
      </dsp:nvSpPr>
      <dsp:spPr>
        <a:xfrm>
          <a:off x="934529" y="3178120"/>
          <a:ext cx="5108086" cy="63584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704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400" kern="1200" dirty="0">
              <a:solidFill>
                <a:schemeClr val="tx1"/>
              </a:solidFill>
              <a:latin typeface="+mj-lt"/>
            </a:rPr>
            <a:t>Thuật toán</a:t>
          </a:r>
        </a:p>
      </dsp:txBody>
      <dsp:txXfrm>
        <a:off x="934529" y="3178120"/>
        <a:ext cx="5108086" cy="635847"/>
      </dsp:txXfrm>
    </dsp:sp>
    <dsp:sp modelId="{27D30968-8E7F-4229-80D9-7E7FC7A2CE7D}">
      <dsp:nvSpPr>
        <dsp:cNvPr id="0" name=""/>
        <dsp:cNvSpPr/>
      </dsp:nvSpPr>
      <dsp:spPr>
        <a:xfrm>
          <a:off x="537124" y="3098639"/>
          <a:ext cx="794809" cy="794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C7E92-E6F9-462D-AE96-BC43F51832C2}">
      <dsp:nvSpPr>
        <dsp:cNvPr id="0" name=""/>
        <dsp:cNvSpPr/>
      </dsp:nvSpPr>
      <dsp:spPr>
        <a:xfrm>
          <a:off x="478899" y="4131586"/>
          <a:ext cx="5563716" cy="63584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70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>
              <a:solidFill>
                <a:schemeClr val="tx1"/>
              </a:solidFill>
              <a:latin typeface="+mj-lt"/>
            </a:rPr>
            <a:t>Giao diện ban đầu</a:t>
          </a:r>
        </a:p>
      </dsp:txBody>
      <dsp:txXfrm>
        <a:off x="478899" y="4131586"/>
        <a:ext cx="5563716" cy="635847"/>
      </dsp:txXfrm>
    </dsp:sp>
    <dsp:sp modelId="{A910C1C5-063D-4B8B-BF83-DF5316295311}">
      <dsp:nvSpPr>
        <dsp:cNvPr id="0" name=""/>
        <dsp:cNvSpPr/>
      </dsp:nvSpPr>
      <dsp:spPr>
        <a:xfrm>
          <a:off x="81494" y="4052105"/>
          <a:ext cx="794809" cy="794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B2C25-1E4B-4A4D-8210-EF712A816213}">
      <dsp:nvSpPr>
        <dsp:cNvPr id="0" name=""/>
        <dsp:cNvSpPr/>
      </dsp:nvSpPr>
      <dsp:spPr>
        <a:xfrm>
          <a:off x="0" y="0"/>
          <a:ext cx="3249534" cy="1299813"/>
        </a:xfrm>
        <a:prstGeom prst="chevron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Các công nghệ xây dựng từ xưa đến nay từng ngày phát triển từ 2D sang 3D </a:t>
          </a:r>
        </a:p>
      </dsp:txBody>
      <dsp:txXfrm>
        <a:off x="649907" y="0"/>
        <a:ext cx="1949721" cy="1299813"/>
      </dsp:txXfrm>
    </dsp:sp>
    <dsp:sp modelId="{12613911-BD63-4A07-A879-362FEC08E3F6}">
      <dsp:nvSpPr>
        <dsp:cNvPr id="0" name=""/>
        <dsp:cNvSpPr/>
      </dsp:nvSpPr>
      <dsp:spPr>
        <a:xfrm>
          <a:off x="2884497" y="0"/>
          <a:ext cx="3249534" cy="1299813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Có nhiều phần mền tính toán cấu kiện trong bê tông tuy nhiên còn nhiều hạn chế như : dùng nhiều phần mền kết hợp </a:t>
          </a:r>
        </a:p>
      </dsp:txBody>
      <dsp:txXfrm>
        <a:off x="3534404" y="0"/>
        <a:ext cx="1949721" cy="1299813"/>
      </dsp:txXfrm>
    </dsp:sp>
    <dsp:sp modelId="{83A8CD99-3BD4-45C7-91F9-9E1D68E8AB4E}">
      <dsp:nvSpPr>
        <dsp:cNvPr id="0" name=""/>
        <dsp:cNvSpPr/>
      </dsp:nvSpPr>
      <dsp:spPr>
        <a:xfrm>
          <a:off x="5809079" y="0"/>
          <a:ext cx="3249534" cy="1299813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Mặc dù trong Revit đã có thể  1 số công cụ tính toán thép trong dầm tuy nhiên còn  nhiều hạn chế . Và mất thời gian </a:t>
          </a:r>
        </a:p>
      </dsp:txBody>
      <dsp:txXfrm>
        <a:off x="6458986" y="0"/>
        <a:ext cx="1949721" cy="129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F1D2-82F1-6258-B54E-F0364C65A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2F73E-D895-D8E0-8D28-87760AA1B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5CA0-7C5A-EF99-3C2A-18DDE055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AEBE-9C66-51DC-4A68-357A7237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43301-F320-9E11-53A2-852B1569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848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7589-4012-A6B1-6511-577BADA9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59C16-9604-6682-04E3-DB38C1469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9FD4-150A-77B8-68A1-F4F41249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1DAA6-60B6-1CDB-3CF5-0C071B68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E6D6C-6F5E-A055-8FE7-B9623D28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996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62B0C-E1C6-3FAB-4B89-A16E9CB3C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42842-3169-A928-59E5-DDE99AA25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F8FB4-0FFE-EF4A-850A-6C8398EE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ACD42-BE69-3117-DB6E-E04EDE3A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E6CB-E3A3-6084-A401-BC9E6DB8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244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7650-13FA-B6B8-16E1-5AA1BEB1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78053-3987-D97C-E0FE-4BC338081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DFF01-215D-1BD9-1418-8764D919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3651-999A-5D50-97D1-6F319E1AE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8ED97-EA96-C9F7-22EA-6FDD25D6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8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D40D-CFD8-2378-CD13-760076DA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FD359-F5C2-05C5-187F-ADA5C33CB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FD9F7-49D2-4417-C930-F2E3F01F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E1E0-D916-2832-5DA7-11175ECB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1B69-991A-A3DE-E242-BA728670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912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F200-279E-DBE8-1374-BD5DB4D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4EDA-35F7-C67A-B089-AB0343BA5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97576-550A-9181-EE89-46B00F51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1C3CA-1E2A-DE0A-739D-7CD46A33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20FFA-3423-6785-BE55-C00BFCCC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C70C6-648C-F775-E250-D0058D8C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5232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4EA-240A-E466-AAD1-93942765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55EA5-0180-AFC9-39AF-C3DAEA281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79875-E41C-8B29-8044-87FFB3DB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7D96E-30A5-43E2-96E6-553367FD4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34F38-40CA-03D9-C5F9-3B24A9BB1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4CCD6-4517-090F-E876-3C7539D7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785FC0-BFE6-35EF-0723-2CA6C4C4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EEC91-C4B9-FC63-6BE4-41E175C2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62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D31F-1054-CC74-4DEF-9F7FE62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05E23-FD09-B842-FDE3-81625064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10A74-957C-8A4B-ADF5-558D6D3B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6194-2C01-CC48-8364-84143DB6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315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B4C1B-3CBF-599E-3375-E638113C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9ED2D-7363-1EAF-D46A-0F8910DD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8776-4CDF-748D-C1BE-022CBFB0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715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3749-01F0-86FF-A4ED-64DA2061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CDF-5370-6A0D-0CDF-1B17FC2A2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81E45-DD3E-03CC-5AE5-1DCF80275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BAF55-3809-1D10-EF9E-C70CD264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0265F-F056-5231-A101-A5ED4D76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9930F-3767-4A3D-EE94-672FD9D8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28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72CE-C66E-E713-657E-A2B23086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456A0-519B-AD07-AA8B-F2C37C864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A2167-EF54-1950-66F0-89290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0B2A8-D141-4938-D4C1-0B02FF85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4C80-5BF8-FEA5-CC67-5CACF98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DF087-F8AA-6F72-D68D-17877096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301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DB13A-CC70-9EBE-14F3-56377B19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8451E-3199-DCC1-590E-7A70A26B5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EAF6E-E2B5-DB18-8E01-1860ED23F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85066-96B6-4CC1-B65C-CA9F8DDCAE90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B157-1FB5-C14F-D69F-3A593E41C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AC368-AF9F-826E-79FE-6C42BE896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BE1C2-41B6-4AD9-820C-32051B4F75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484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05ECE2-F82C-CAE0-0C03-207B752BBC5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dirty="0"/>
          </a:p>
        </p:txBody>
      </p:sp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E7CAA696-0900-6177-B739-C05F7B09155C}"/>
              </a:ext>
            </a:extLst>
          </p:cNvPr>
          <p:cNvSpPr/>
          <p:nvPr/>
        </p:nvSpPr>
        <p:spPr>
          <a:xfrm rot="5400000">
            <a:off x="1143000" y="-1143000"/>
            <a:ext cx="6858000" cy="9144000"/>
          </a:xfrm>
          <a:prstGeom prst="flowChartManualInput">
            <a:avLst/>
          </a:prstGeom>
          <a:gradFill>
            <a:gsLst>
              <a:gs pos="25000">
                <a:srgbClr val="FFFFFF">
                  <a:alpha val="80000"/>
                </a:srgbClr>
              </a:gs>
              <a:gs pos="0">
                <a:schemeClr val="accent3">
                  <a:lumMod val="0"/>
                  <a:lumOff val="100000"/>
                  <a:alpha val="53000"/>
                </a:schemeClr>
              </a:gs>
              <a:gs pos="72000">
                <a:schemeClr val="accent3">
                  <a:lumMod val="100000"/>
                  <a:alpha val="87000"/>
                </a:schemeClr>
              </a:gs>
            </a:gsLst>
            <a:lin ang="15000000" scaled="0"/>
          </a:gradFill>
          <a:ln>
            <a:solidFill>
              <a:schemeClr val="accent1">
                <a:shade val="15000"/>
                <a:alpha val="9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    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38D492D-B59E-2178-A962-337465C0C412}"/>
              </a:ext>
            </a:extLst>
          </p:cNvPr>
          <p:cNvSpPr/>
          <p:nvPr/>
        </p:nvSpPr>
        <p:spPr>
          <a:xfrm rot="20957571" flipV="1">
            <a:off x="6746724" y="-159752"/>
            <a:ext cx="1304448" cy="4694891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D9D763B-FD63-27B8-868E-B409F33C1DD8}"/>
              </a:ext>
            </a:extLst>
          </p:cNvPr>
          <p:cNvSpPr/>
          <p:nvPr/>
        </p:nvSpPr>
        <p:spPr>
          <a:xfrm rot="13130386" flipV="1">
            <a:off x="6380228" y="3756078"/>
            <a:ext cx="1304448" cy="3763718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7FEE7-9957-B726-23B1-A869519C79FB}"/>
              </a:ext>
            </a:extLst>
          </p:cNvPr>
          <p:cNvSpPr txBox="1"/>
          <p:nvPr/>
        </p:nvSpPr>
        <p:spPr>
          <a:xfrm>
            <a:off x="504455" y="351234"/>
            <a:ext cx="4839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BÀI THUYẾT TRÌNH NHÓM 2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931165-6F35-268D-9DED-F96B1587DD6D}"/>
              </a:ext>
            </a:extLst>
          </p:cNvPr>
          <p:cNvSpPr txBox="1"/>
          <p:nvPr/>
        </p:nvSpPr>
        <p:spPr>
          <a:xfrm>
            <a:off x="606602" y="1580979"/>
            <a:ext cx="57153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dirty="0">
                <a:latin typeface="+mj-lt"/>
              </a:rPr>
              <a:t>CHỦ ĐỀ:</a:t>
            </a:r>
          </a:p>
          <a:p>
            <a:pPr algn="ctr"/>
            <a:r>
              <a:rPr lang="vi-VN" sz="3200" dirty="0">
                <a:latin typeface="+mj-lt"/>
              </a:rPr>
              <a:t>LẬP TRÌNH TÍNH TOÁN </a:t>
            </a:r>
          </a:p>
          <a:p>
            <a:pPr algn="ctr"/>
            <a:r>
              <a:rPr lang="vi-VN" sz="3200" dirty="0">
                <a:latin typeface="+mj-lt"/>
              </a:rPr>
              <a:t>VÀ </a:t>
            </a:r>
          </a:p>
          <a:p>
            <a:pPr algn="ctr"/>
            <a:r>
              <a:rPr lang="vi-VN" sz="3200" dirty="0">
                <a:latin typeface="+mj-lt"/>
              </a:rPr>
              <a:t>VỄ THÉP DẦM TRONG REVIT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AE2E86F-1FD1-2911-0D85-322D835B4AED}"/>
              </a:ext>
            </a:extLst>
          </p:cNvPr>
          <p:cNvSpPr/>
          <p:nvPr/>
        </p:nvSpPr>
        <p:spPr>
          <a:xfrm>
            <a:off x="6793229" y="4364355"/>
            <a:ext cx="2350771" cy="2493645"/>
          </a:xfrm>
          <a:prstGeom prst="triangle">
            <a:avLst>
              <a:gd name="adj" fmla="val 70886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231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Picture 2070">
            <a:extLst>
              <a:ext uri="{FF2B5EF4-FFF2-40B4-BE49-F238E27FC236}">
                <a16:creationId xmlns:a16="http://schemas.microsoft.com/office/drawing/2014/main" id="{D974B0CB-40AA-6F8A-1B79-F1A9480D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49" y="147243"/>
            <a:ext cx="6100629" cy="6897975"/>
          </a:xfrm>
          <a:prstGeom prst="rect">
            <a:avLst/>
          </a:prstGeom>
        </p:spPr>
      </p:pic>
      <p:sp>
        <p:nvSpPr>
          <p:cNvPr id="2072" name="TextBox 2071">
            <a:extLst>
              <a:ext uri="{FF2B5EF4-FFF2-40B4-BE49-F238E27FC236}">
                <a16:creationId xmlns:a16="http://schemas.microsoft.com/office/drawing/2014/main" id="{CB90BE31-0924-882B-BA98-7DC3BE2D104B}"/>
              </a:ext>
            </a:extLst>
          </p:cNvPr>
          <p:cNvSpPr txBox="1"/>
          <p:nvPr/>
        </p:nvSpPr>
        <p:spPr>
          <a:xfrm>
            <a:off x="349624" y="224118"/>
            <a:ext cx="267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+mj-lt"/>
              </a:rPr>
              <a:t>IV.  Thuật toán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28E0D2F8-4C1A-CEC7-B3A3-707F089E3A6E}"/>
              </a:ext>
            </a:extLst>
          </p:cNvPr>
          <p:cNvSpPr/>
          <p:nvPr/>
        </p:nvSpPr>
        <p:spPr>
          <a:xfrm rot="14788550">
            <a:off x="10046544" y="6393244"/>
            <a:ext cx="1294893" cy="10182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444500" dir="1872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5A5685DA-63CE-CE23-9BDD-8ABF6B06DDD6}"/>
              </a:ext>
            </a:extLst>
          </p:cNvPr>
          <p:cNvSpPr/>
          <p:nvPr/>
        </p:nvSpPr>
        <p:spPr>
          <a:xfrm rot="18238797">
            <a:off x="-928824" y="6163235"/>
            <a:ext cx="2295796" cy="138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78" name="Rectangle: Rounded Corners 2077">
            <a:extLst>
              <a:ext uri="{FF2B5EF4-FFF2-40B4-BE49-F238E27FC236}">
                <a16:creationId xmlns:a16="http://schemas.microsoft.com/office/drawing/2014/main" id="{64BEEBB8-1C36-614D-9816-9ECB4B43ED65}"/>
              </a:ext>
            </a:extLst>
          </p:cNvPr>
          <p:cNvSpPr/>
          <p:nvPr/>
        </p:nvSpPr>
        <p:spPr>
          <a:xfrm rot="14788550">
            <a:off x="10567457" y="6055659"/>
            <a:ext cx="2295796" cy="13895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79" name="Rectangle: Rounded Corners 2078">
            <a:extLst>
              <a:ext uri="{FF2B5EF4-FFF2-40B4-BE49-F238E27FC236}">
                <a16:creationId xmlns:a16="http://schemas.microsoft.com/office/drawing/2014/main" id="{002344FD-4F70-F154-152F-3CE3DFC333B5}"/>
              </a:ext>
            </a:extLst>
          </p:cNvPr>
          <p:cNvSpPr/>
          <p:nvPr/>
        </p:nvSpPr>
        <p:spPr>
          <a:xfrm rot="18238797">
            <a:off x="4776257" y="-1018615"/>
            <a:ext cx="2295796" cy="13895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190500" dir="888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00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Ảnh có chứa văn bản, biểu đồ, Kế hoạch, Bản vẽ kỹ thuật&#10;&#10;Mô tả được tạo tự động">
            <a:extLst>
              <a:ext uri="{FF2B5EF4-FFF2-40B4-BE49-F238E27FC236}">
                <a16:creationId xmlns:a16="http://schemas.microsoft.com/office/drawing/2014/main" id="{03F74E50-E55F-987D-909C-20F35E998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93408" y="138952"/>
            <a:ext cx="5605183" cy="6580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CFB7E-A5EC-3195-5DB2-4AEEBE5C0EBA}"/>
              </a:ext>
            </a:extLst>
          </p:cNvPr>
          <p:cNvSpPr txBox="1"/>
          <p:nvPr/>
        </p:nvSpPr>
        <p:spPr>
          <a:xfrm>
            <a:off x="349624" y="224118"/>
            <a:ext cx="267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+mj-lt"/>
              </a:rPr>
              <a:t>IV.  Thuật toán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1DCD8B-4078-0924-31BE-796CCC751B1F}"/>
              </a:ext>
            </a:extLst>
          </p:cNvPr>
          <p:cNvSpPr/>
          <p:nvPr/>
        </p:nvSpPr>
        <p:spPr>
          <a:xfrm rot="8227729">
            <a:off x="-813169" y="1856884"/>
            <a:ext cx="1294893" cy="10182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444500" dir="1872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6C5529-2AA0-51D4-4565-308736EDD08B}"/>
              </a:ext>
            </a:extLst>
          </p:cNvPr>
          <p:cNvSpPr/>
          <p:nvPr/>
        </p:nvSpPr>
        <p:spPr>
          <a:xfrm rot="18238797">
            <a:off x="9240680" y="6535270"/>
            <a:ext cx="2295796" cy="138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7AC93-5866-A14A-C5E6-379094BF1F23}"/>
              </a:ext>
            </a:extLst>
          </p:cNvPr>
          <p:cNvSpPr/>
          <p:nvPr/>
        </p:nvSpPr>
        <p:spPr>
          <a:xfrm rot="8227729">
            <a:off x="-1147899" y="5665694"/>
            <a:ext cx="2295796" cy="13895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D09DAE-75C2-FB24-FD1D-85956E118B60}"/>
              </a:ext>
            </a:extLst>
          </p:cNvPr>
          <p:cNvSpPr/>
          <p:nvPr/>
        </p:nvSpPr>
        <p:spPr>
          <a:xfrm rot="18238797">
            <a:off x="9969852" y="-1094815"/>
            <a:ext cx="2295796" cy="13895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190500" dir="888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5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33816F-4308-0E4C-64C4-C3873184C2BA}"/>
              </a:ext>
            </a:extLst>
          </p:cNvPr>
          <p:cNvSpPr/>
          <p:nvPr/>
        </p:nvSpPr>
        <p:spPr>
          <a:xfrm rot="14788550">
            <a:off x="4255344" y="6698044"/>
            <a:ext cx="1294893" cy="10182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444500" dir="1872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0F914-C97F-F892-585A-DDA8C085A375}"/>
              </a:ext>
            </a:extLst>
          </p:cNvPr>
          <p:cNvSpPr txBox="1"/>
          <p:nvPr/>
        </p:nvSpPr>
        <p:spPr>
          <a:xfrm>
            <a:off x="321898" y="340659"/>
            <a:ext cx="318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+mj-lt"/>
              </a:rPr>
              <a:t>V. Giao diện gồm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54960-3E05-D58F-3FCB-FE3EA950D85F}"/>
              </a:ext>
            </a:extLst>
          </p:cNvPr>
          <p:cNvSpPr txBox="1"/>
          <p:nvPr/>
        </p:nvSpPr>
        <p:spPr>
          <a:xfrm>
            <a:off x="361261" y="1497335"/>
            <a:ext cx="563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Nút TÍNH TOÁN</a:t>
            </a:r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Nút VẼ THÉP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Thép trên, Thép dưới : chọn đường kính thép và số thanh từ combobox</a:t>
            </a:r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Thép đai : chọn đường kính thép từ combobox và điền khoảng cách vào các text box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98018-099E-7DD2-B01C-0DC8444200BE}"/>
              </a:ext>
            </a:extLst>
          </p:cNvPr>
          <p:cNvSpPr/>
          <p:nvPr/>
        </p:nvSpPr>
        <p:spPr>
          <a:xfrm rot="18238797">
            <a:off x="-928824" y="6163235"/>
            <a:ext cx="2295796" cy="138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457DE8-B9A2-FAA6-FE54-95F27302DD98}"/>
              </a:ext>
            </a:extLst>
          </p:cNvPr>
          <p:cNvSpPr/>
          <p:nvPr/>
        </p:nvSpPr>
        <p:spPr>
          <a:xfrm rot="14788550">
            <a:off x="4776257" y="6360459"/>
            <a:ext cx="2295796" cy="13895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FB4850-12A6-2296-C9E3-B27BB99E104B}"/>
              </a:ext>
            </a:extLst>
          </p:cNvPr>
          <p:cNvSpPr/>
          <p:nvPr/>
        </p:nvSpPr>
        <p:spPr>
          <a:xfrm rot="18238797">
            <a:off x="4776257" y="-1018615"/>
            <a:ext cx="2295796" cy="13895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190500" dir="888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7E1C8-288F-5FF7-C64F-DA706C338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474" y="585787"/>
            <a:ext cx="4844628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29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928177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95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9D2924-06B7-3A7F-51A7-33DF25468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306245"/>
          </a:xfrm>
          <a:prstGeom prst="rect">
            <a:avLst/>
          </a:prstGeom>
          <a:gradFill>
            <a:gsLst>
              <a:gs pos="46000">
                <a:srgbClr val="FFFFFF"/>
              </a:gs>
              <a:gs pos="0">
                <a:schemeClr val="accent3">
                  <a:lumMod val="0"/>
                  <a:lumOff val="100000"/>
                </a:schemeClr>
              </a:gs>
              <a:gs pos="7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0"/>
          </a:gradFill>
          <a:effectLst>
            <a:outerShdw blurRad="292100" dist="533400" dir="4800000" rotWithShape="0">
              <a:prstClr val="black">
                <a:alpha val="35000"/>
              </a:prstClr>
            </a:outerShdw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1AAA2CB7-48C2-22D2-4AA8-C05088258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758479"/>
              </p:ext>
            </p:extLst>
          </p:nvPr>
        </p:nvGraphicFramePr>
        <p:xfrm>
          <a:off x="874056" y="1837765"/>
          <a:ext cx="6113930" cy="508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BC9604-3487-2316-756C-E20D94F543C7}"/>
              </a:ext>
            </a:extLst>
          </p:cNvPr>
          <p:cNvSpPr txBox="1"/>
          <p:nvPr/>
        </p:nvSpPr>
        <p:spPr>
          <a:xfrm>
            <a:off x="1194319" y="2183363"/>
            <a:ext cx="50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I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C0F35-ACD4-0DD7-BF3D-B41DE007F7D1}"/>
              </a:ext>
            </a:extLst>
          </p:cNvPr>
          <p:cNvSpPr txBox="1"/>
          <p:nvPr/>
        </p:nvSpPr>
        <p:spPr>
          <a:xfrm>
            <a:off x="1617307" y="3136612"/>
            <a:ext cx="50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II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4395E-655C-D666-32D5-22025B5B3099}"/>
              </a:ext>
            </a:extLst>
          </p:cNvPr>
          <p:cNvSpPr txBox="1"/>
          <p:nvPr/>
        </p:nvSpPr>
        <p:spPr>
          <a:xfrm>
            <a:off x="1698172" y="4087954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III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F940C-7E5D-7B21-3F2D-710DC13402A4}"/>
              </a:ext>
            </a:extLst>
          </p:cNvPr>
          <p:cNvSpPr txBox="1"/>
          <p:nvPr/>
        </p:nvSpPr>
        <p:spPr>
          <a:xfrm>
            <a:off x="1537996" y="5140888"/>
            <a:ext cx="66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IV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4418E-F688-0946-259A-D5611CC8DA92}"/>
              </a:ext>
            </a:extLst>
          </p:cNvPr>
          <p:cNvSpPr txBox="1"/>
          <p:nvPr/>
        </p:nvSpPr>
        <p:spPr>
          <a:xfrm>
            <a:off x="1088571" y="6031904"/>
            <a:ext cx="503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93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633048-3C98-F348-DFE2-DEE4950880D0}"/>
              </a:ext>
            </a:extLst>
          </p:cNvPr>
          <p:cNvSpPr txBox="1"/>
          <p:nvPr/>
        </p:nvSpPr>
        <p:spPr>
          <a:xfrm>
            <a:off x="2295524" y="104775"/>
            <a:ext cx="31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latin typeface="+mj-lt"/>
              </a:rPr>
              <a:t>I</a:t>
            </a:r>
            <a:r>
              <a:rPr lang="vi-VN" sz="4000" dirty="0"/>
              <a:t> . Sơ lược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F337A4F-0A99-6E46-334C-237F9475F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321239"/>
              </p:ext>
            </p:extLst>
          </p:nvPr>
        </p:nvGraphicFramePr>
        <p:xfrm>
          <a:off x="1529042" y="1799167"/>
          <a:ext cx="9104032" cy="1877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114ECBC9-8D48-44C3-FADE-4E9DC489C31D}"/>
              </a:ext>
            </a:extLst>
          </p:cNvPr>
          <p:cNvSpPr/>
          <p:nvPr/>
        </p:nvSpPr>
        <p:spPr>
          <a:xfrm>
            <a:off x="1161490" y="3676651"/>
            <a:ext cx="886385" cy="67627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85E80B-BCEF-1DE7-7B5A-803FBE85A728}"/>
              </a:ext>
            </a:extLst>
          </p:cNvPr>
          <p:cNvSpPr/>
          <p:nvPr/>
        </p:nvSpPr>
        <p:spPr>
          <a:xfrm>
            <a:off x="2566708" y="3600450"/>
            <a:ext cx="8096250" cy="1409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600" dirty="0">
                <a:solidFill>
                  <a:schemeClr val="tx1"/>
                </a:solidFill>
                <a:latin typeface="+mj-lt"/>
              </a:rPr>
              <a:t>Tạo 1 công cụ tính toán thép dầm tự động trong revit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39A2EE-F3B9-F34C-B161-4A2AAEFA7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3" y="4352927"/>
            <a:ext cx="2187716" cy="21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171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633048-3C98-F348-DFE2-DEE4950880D0}"/>
              </a:ext>
            </a:extLst>
          </p:cNvPr>
          <p:cNvSpPr txBox="1"/>
          <p:nvPr/>
        </p:nvSpPr>
        <p:spPr>
          <a:xfrm>
            <a:off x="1862137" y="1799105"/>
            <a:ext cx="84677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vi-VN" sz="2800" dirty="0">
                <a:latin typeface="+mj-lt"/>
              </a:rPr>
              <a:t>Bố trí và tính toán thép trong dầm hoàn toàn tự </a:t>
            </a:r>
            <a:r>
              <a:rPr lang="en-US" sz="2800" dirty="0">
                <a:latin typeface="+mj-lt"/>
              </a:rPr>
              <a:t>    </a:t>
            </a:r>
            <a:r>
              <a:rPr lang="vi-VN" sz="2800" dirty="0">
                <a:latin typeface="+mj-lt"/>
              </a:rPr>
              <a:t>động</a:t>
            </a:r>
            <a:endParaRPr lang="en-US" sz="2800" dirty="0">
              <a:latin typeface="+mj-lt"/>
            </a:endParaRP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2.  Hiển thị và tính toán trực tiếp trên revit</a:t>
            </a: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3.  Rút ngắn thời gian tính toán giúp hoàn thành công việc </a:t>
            </a:r>
            <a:r>
              <a:rPr lang="en-US" sz="2800" dirty="0">
                <a:latin typeface="+mj-lt"/>
              </a:rPr>
              <a:t>  </a:t>
            </a:r>
            <a:r>
              <a:rPr lang="vi-VN" sz="2800" dirty="0">
                <a:latin typeface="+mj-lt"/>
              </a:rPr>
              <a:t>        một cách nhanh chóng</a:t>
            </a:r>
          </a:p>
          <a:p>
            <a:r>
              <a:rPr lang="vi-VN" sz="3200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62D8-57D6-BB1A-7ECB-0413F3A6B958}"/>
              </a:ext>
            </a:extLst>
          </p:cNvPr>
          <p:cNvSpPr txBox="1"/>
          <p:nvPr/>
        </p:nvSpPr>
        <p:spPr>
          <a:xfrm>
            <a:off x="1210235" y="0"/>
            <a:ext cx="6096000" cy="185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vi-VN" sz="3200" dirty="0">
                <a:latin typeface="+mj-lt"/>
              </a:rPr>
              <a:t>I . Sơ lược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C</a:t>
            </a:r>
            <a:r>
              <a:rPr lang="vi-VN" sz="3000" dirty="0">
                <a:latin typeface="+mj-lt"/>
              </a:rPr>
              <a:t>ông cụ giúp</a:t>
            </a:r>
          </a:p>
        </p:txBody>
      </p:sp>
    </p:spTree>
    <p:extLst>
      <p:ext uri="{BB962C8B-B14F-4D97-AF65-F5344CB8AC3E}">
        <p14:creationId xmlns:p14="http://schemas.microsoft.com/office/powerpoint/2010/main" val="28438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DB413-D812-7CB6-34DA-01B8FD21EEDA}"/>
              </a:ext>
            </a:extLst>
          </p:cNvPr>
          <p:cNvSpPr txBox="1"/>
          <p:nvPr/>
        </p:nvSpPr>
        <p:spPr>
          <a:xfrm>
            <a:off x="4338916" y="2912640"/>
            <a:ext cx="30838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dirty="0">
                <a:latin typeface="+mj-lt"/>
              </a:rPr>
              <a:t>II :Lý thuyết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DC837-7FF5-0ABC-6EBA-84DD3A28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0" y="2454750"/>
            <a:ext cx="3016052" cy="451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7C21F-0582-D24C-086F-2FFC89BF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88" y="-1265451"/>
            <a:ext cx="1688822" cy="2530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EF84E-CFD1-F68E-7483-646B013E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30" y="4876753"/>
            <a:ext cx="3657607" cy="23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79F59-9275-FE39-4C86-B478479FCD4A}"/>
              </a:ext>
            </a:extLst>
          </p:cNvPr>
          <p:cNvSpPr txBox="1"/>
          <p:nvPr/>
        </p:nvSpPr>
        <p:spPr>
          <a:xfrm>
            <a:off x="361950" y="238125"/>
            <a:ext cx="393382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II :Lý thuyết</a:t>
            </a:r>
          </a:p>
          <a:p>
            <a:pPr marL="800100" lvl="1" indent="-342900">
              <a:buFont typeface="+mj-lt"/>
              <a:buAutoNum type="arabicPeriod"/>
            </a:pPr>
            <a:r>
              <a:rPr lang="vi-VN" dirty="0">
                <a:latin typeface="+mj-lt"/>
              </a:rPr>
              <a:t> Lớp bê tông bảo vệ ngoài</a:t>
            </a: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vi-VN" dirty="0">
                <a:latin typeface="+mj-lt"/>
              </a:rPr>
              <a:t>Khoảng hở :</a:t>
            </a: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vi-VN" dirty="0">
                <a:latin typeface="+mj-lt"/>
              </a:rPr>
              <a:t>Cấu tạo cốt thép dọc dầm</a:t>
            </a: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endParaRPr lang="vi-VN" sz="32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9DAB-DC5B-4DCC-6E0C-0CE3F4CE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39" y="655261"/>
            <a:ext cx="3604572" cy="135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7AF6B-ABAA-4B34-B830-9B386F99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339" y="2475769"/>
            <a:ext cx="4366638" cy="1188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AF929-01F9-B9F9-429E-B04D2E00D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339" y="4128622"/>
            <a:ext cx="5200650" cy="23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79F59-9275-FE39-4C86-B478479FCD4A}"/>
              </a:ext>
            </a:extLst>
          </p:cNvPr>
          <p:cNvSpPr txBox="1"/>
          <p:nvPr/>
        </p:nvSpPr>
        <p:spPr>
          <a:xfrm>
            <a:off x="361950" y="276225"/>
            <a:ext cx="60388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II :Lý thuyết</a:t>
            </a:r>
          </a:p>
          <a:p>
            <a:pPr lvl="1"/>
            <a:endParaRPr lang="vi-VN" dirty="0">
              <a:latin typeface="+mj-lt"/>
            </a:endParaRPr>
          </a:p>
          <a:p>
            <a:pPr lvl="2"/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r>
              <a:rPr lang="vi-VN" dirty="0">
                <a:latin typeface="+mj-lt"/>
              </a:rPr>
              <a:t>Một số chỉ dẫn bối trí thép dọc </a:t>
            </a: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r>
              <a:rPr lang="vi-VN" dirty="0">
                <a:latin typeface="+mj-lt"/>
              </a:rPr>
              <a:t>Hàm lượng cốt thép</a:t>
            </a: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r>
              <a:rPr lang="vi-VN" dirty="0">
                <a:latin typeface="+mj-lt"/>
              </a:rPr>
              <a:t>Cốt đai</a:t>
            </a: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AutoNum type="arabicPeriod" startAt="4"/>
            </a:pPr>
            <a:endParaRPr lang="vi-VN" dirty="0"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endParaRPr lang="vi-VN"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3CE6F-6CBF-6297-3D1C-DCDB8D03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54" y="1455295"/>
            <a:ext cx="6589596" cy="2880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E8B14-F9D6-4D5C-8748-2AD3DB0A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954" y="4538867"/>
            <a:ext cx="5448481" cy="22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283EC-4F44-D1F6-201F-762D05B61E37}"/>
              </a:ext>
            </a:extLst>
          </p:cNvPr>
          <p:cNvSpPr txBox="1"/>
          <p:nvPr/>
        </p:nvSpPr>
        <p:spPr>
          <a:xfrm>
            <a:off x="726518" y="69831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dirty="0">
                <a:latin typeface="+mj-lt"/>
              </a:rPr>
              <a:t>III : Mô tả các class và thông số đầu    vào , đầu ra</a:t>
            </a:r>
          </a:p>
          <a:p>
            <a:r>
              <a:rPr lang="vi-VN" sz="2000" dirty="0">
                <a:latin typeface="+mj-lt"/>
              </a:rPr>
              <a:t>	</a:t>
            </a:r>
            <a:endParaRPr lang="vi-VN" sz="26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73382-8692-BF78-8232-FD3E5A97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77" y="4155247"/>
            <a:ext cx="4776647" cy="319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97CA6-9884-52D6-D9E8-1E60AB45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92" y="-89656"/>
            <a:ext cx="2086287" cy="2086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E02EA-9D5F-81A5-B190-4A3C6A729528}"/>
              </a:ext>
            </a:extLst>
          </p:cNvPr>
          <p:cNvSpPr txBox="1"/>
          <p:nvPr/>
        </p:nvSpPr>
        <p:spPr>
          <a:xfrm>
            <a:off x="310391" y="1846923"/>
            <a:ext cx="6634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*Chương trình sẽ bao gồm một số class cơ bản như</a:t>
            </a:r>
            <a:r>
              <a:rPr lang="vi-VN" dirty="0">
                <a:latin typeface="+mj-lt"/>
              </a:rPr>
              <a:t>:</a:t>
            </a: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    - class chọn đối tượng</a:t>
            </a:r>
          </a:p>
          <a:p>
            <a:r>
              <a:rPr lang="vi-VN" dirty="0">
                <a:latin typeface="+mj-lt"/>
              </a:rPr>
              <a:t>    - class truy xuất hình học</a:t>
            </a:r>
          </a:p>
          <a:p>
            <a:r>
              <a:rPr lang="vi-VN" dirty="0">
                <a:latin typeface="+mj-lt"/>
              </a:rPr>
              <a:t>    - class truy xuất tọa độ hình học</a:t>
            </a:r>
          </a:p>
          <a:p>
            <a:r>
              <a:rPr lang="vi-VN" dirty="0">
                <a:latin typeface="+mj-lt"/>
              </a:rPr>
              <a:t>    - class truy xuất tọa độ tiết diện</a:t>
            </a:r>
          </a:p>
          <a:p>
            <a:r>
              <a:rPr lang="vi-VN" dirty="0">
                <a:latin typeface="+mj-lt"/>
              </a:rPr>
              <a:t>    - class tạo thép</a:t>
            </a:r>
          </a:p>
          <a:p>
            <a:r>
              <a:rPr lang="vi-VN" dirty="0"/>
              <a:t>    - ....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B5A1C-647D-DB6C-6A58-79556AB26717}"/>
              </a:ext>
            </a:extLst>
          </p:cNvPr>
          <p:cNvSpPr txBox="1"/>
          <p:nvPr/>
        </p:nvSpPr>
        <p:spPr>
          <a:xfrm>
            <a:off x="5189091" y="3001085"/>
            <a:ext cx="553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highlight>
                  <a:srgbClr val="FFFF00"/>
                </a:highlight>
                <a:latin typeface="+mj-lt"/>
              </a:rPr>
              <a:t>*Thông số đầu vào và đầu ra </a:t>
            </a:r>
            <a:r>
              <a:rPr lang="vi-VN" dirty="0">
                <a:latin typeface="+mj-lt"/>
              </a:rPr>
              <a:t>:</a:t>
            </a:r>
          </a:p>
          <a:p>
            <a:r>
              <a:rPr lang="vi-VN" dirty="0">
                <a:latin typeface="+mj-lt"/>
              </a:rPr>
              <a:t>      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4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ACE37-F8F9-6646-6FFA-33E38AF8B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38" y="623678"/>
            <a:ext cx="12192000" cy="5610641"/>
          </a:xfrm>
          <a:prstGeom prst="rect">
            <a:avLst/>
          </a:prstGeom>
        </p:spPr>
      </p:pic>
      <p:sp>
        <p:nvSpPr>
          <p:cNvPr id="2072" name="TextBox 2071">
            <a:extLst>
              <a:ext uri="{FF2B5EF4-FFF2-40B4-BE49-F238E27FC236}">
                <a16:creationId xmlns:a16="http://schemas.microsoft.com/office/drawing/2014/main" id="{CB90BE31-0924-882B-BA98-7DC3BE2D104B}"/>
              </a:ext>
            </a:extLst>
          </p:cNvPr>
          <p:cNvSpPr txBox="1"/>
          <p:nvPr/>
        </p:nvSpPr>
        <p:spPr>
          <a:xfrm>
            <a:off x="4382983" y="2721113"/>
            <a:ext cx="3426033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sz="4000" dirty="0">
                <a:latin typeface="+mj-lt"/>
              </a:rPr>
              <a:t>IV.  Thuật toán</a:t>
            </a:r>
          </a:p>
        </p:txBody>
      </p:sp>
      <p:sp>
        <p:nvSpPr>
          <p:cNvPr id="2074" name="Rectangle: Rounded Corners 2073">
            <a:extLst>
              <a:ext uri="{FF2B5EF4-FFF2-40B4-BE49-F238E27FC236}">
                <a16:creationId xmlns:a16="http://schemas.microsoft.com/office/drawing/2014/main" id="{28E0D2F8-4C1A-CEC7-B3A3-707F089E3A6E}"/>
              </a:ext>
            </a:extLst>
          </p:cNvPr>
          <p:cNvSpPr/>
          <p:nvPr/>
        </p:nvSpPr>
        <p:spPr>
          <a:xfrm rot="14788550">
            <a:off x="10046544" y="6393244"/>
            <a:ext cx="1294893" cy="10182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444500" dir="1872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76" name="Rectangle: Rounded Corners 2075">
            <a:extLst>
              <a:ext uri="{FF2B5EF4-FFF2-40B4-BE49-F238E27FC236}">
                <a16:creationId xmlns:a16="http://schemas.microsoft.com/office/drawing/2014/main" id="{5A5685DA-63CE-CE23-9BDD-8ABF6B06DDD6}"/>
              </a:ext>
            </a:extLst>
          </p:cNvPr>
          <p:cNvSpPr/>
          <p:nvPr/>
        </p:nvSpPr>
        <p:spPr>
          <a:xfrm rot="18238797">
            <a:off x="-928824" y="6163235"/>
            <a:ext cx="2295796" cy="138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78" name="Rectangle: Rounded Corners 2077">
            <a:extLst>
              <a:ext uri="{FF2B5EF4-FFF2-40B4-BE49-F238E27FC236}">
                <a16:creationId xmlns:a16="http://schemas.microsoft.com/office/drawing/2014/main" id="{64BEEBB8-1C36-614D-9816-9ECB4B43ED65}"/>
              </a:ext>
            </a:extLst>
          </p:cNvPr>
          <p:cNvSpPr/>
          <p:nvPr/>
        </p:nvSpPr>
        <p:spPr>
          <a:xfrm rot="14788550">
            <a:off x="10567457" y="6055659"/>
            <a:ext cx="2295796" cy="13895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660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79" name="Rectangle: Rounded Corners 2078">
            <a:extLst>
              <a:ext uri="{FF2B5EF4-FFF2-40B4-BE49-F238E27FC236}">
                <a16:creationId xmlns:a16="http://schemas.microsoft.com/office/drawing/2014/main" id="{002344FD-4F70-F154-152F-3CE3DFC333B5}"/>
              </a:ext>
            </a:extLst>
          </p:cNvPr>
          <p:cNvSpPr/>
          <p:nvPr/>
        </p:nvSpPr>
        <p:spPr>
          <a:xfrm rot="18238797">
            <a:off x="4776257" y="-1018615"/>
            <a:ext cx="2295796" cy="13895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190500" dir="888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496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352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Hoàng Trí Nhân-65TH1</cp:lastModifiedBy>
  <cp:revision>8</cp:revision>
  <dcterms:created xsi:type="dcterms:W3CDTF">2023-11-12T13:43:45Z</dcterms:created>
  <dcterms:modified xsi:type="dcterms:W3CDTF">2023-11-13T03:28:58Z</dcterms:modified>
</cp:coreProperties>
</file>